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8B7BE-3468-4713-B65E-09A3D47510BC}" v="736" dt="2024-07-28T14:55:02.11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Guest User" userId="743900497e5b10e0" providerId="Windows Live" clId="Web-{CE362ECB-5516-4222-9733-D5A7C48EC6C3}"/>
    <pc:docChg chg="modSld">
      <pc:chgData name="Guest User" userId="743900497e5b10e0" providerId="Windows Live" clId="Web-{CE362ECB-5516-4222-9733-D5A7C48EC6C3}" dt="2024-07-23T18:03:50.994" v="90" actId="1076"/>
      <pc:docMkLst>
        <pc:docMk/>
      </pc:docMkLst>
      <pc:sldChg chg="addSp delSp modSp">
        <pc:chgData name="Guest User" userId="743900497e5b10e0" providerId="Windows Live" clId="Web-{CE362ECB-5516-4222-9733-D5A7C48EC6C3}" dt="2024-07-23T18:03:50.994" v="90" actId="1076"/>
        <pc:sldMkLst>
          <pc:docMk/>
          <pc:sldMk cId="280316088" sldId="299"/>
        </pc:sldMkLst>
        <pc:spChg chg="add mod">
          <ac:chgData name="Guest User" userId="743900497e5b10e0" providerId="Windows Live" clId="Web-{CE362ECB-5516-4222-9733-D5A7C48EC6C3}" dt="2024-07-23T18:00:50.347" v="51" actId="20577"/>
          <ac:spMkLst>
            <pc:docMk/>
            <pc:sldMk cId="280316088" sldId="299"/>
            <ac:spMk id="2" creationId="{1B07C49E-AFFC-EC46-8930-E4D428F5F943}"/>
          </ac:spMkLst>
        </pc:spChg>
        <pc:spChg chg="add mod">
          <ac:chgData name="Guest User" userId="743900497e5b10e0" providerId="Windows Live" clId="Web-{CE362ECB-5516-4222-9733-D5A7C48EC6C3}" dt="2024-07-23T18:03:34.087" v="85" actId="1076"/>
          <ac:spMkLst>
            <pc:docMk/>
            <pc:sldMk cId="280316088" sldId="299"/>
            <ac:spMk id="5" creationId="{9ECB0A37-DAD6-A862-9133-780CE458F06C}"/>
          </ac:spMkLst>
        </pc:spChg>
        <pc:spChg chg="add del mod">
          <ac:chgData name="Guest User" userId="743900497e5b10e0" providerId="Windows Live" clId="Web-{CE362ECB-5516-4222-9733-D5A7C48EC6C3}" dt="2024-07-23T18:02:21.725" v="68"/>
          <ac:spMkLst>
            <pc:docMk/>
            <pc:sldMk cId="280316088" sldId="299"/>
            <ac:spMk id="7" creationId="{4F2E3DA2-3E3A-F1B2-2620-124C20255E6F}"/>
          </ac:spMkLst>
        </pc:spChg>
        <pc:spChg chg="add del mod">
          <ac:chgData name="Guest User" userId="743900497e5b10e0" providerId="Windows Live" clId="Web-{CE362ECB-5516-4222-9733-D5A7C48EC6C3}" dt="2024-07-23T18:02:21.725" v="67"/>
          <ac:spMkLst>
            <pc:docMk/>
            <pc:sldMk cId="280316088" sldId="299"/>
            <ac:spMk id="8" creationId="{8EBDEEDD-241F-0D13-00A3-0D60ECD5B455}"/>
          </ac:spMkLst>
        </pc:spChg>
        <pc:spChg chg="add mod">
          <ac:chgData name="Guest User" userId="743900497e5b10e0" providerId="Windows Live" clId="Web-{CE362ECB-5516-4222-9733-D5A7C48EC6C3}" dt="2024-07-23T18:03:37.587" v="86" actId="1076"/>
          <ac:spMkLst>
            <pc:docMk/>
            <pc:sldMk cId="280316088" sldId="299"/>
            <ac:spMk id="10" creationId="{9DB59E80-A727-7072-DC7D-E9941F87BC29}"/>
          </ac:spMkLst>
        </pc:spChg>
        <pc:spChg chg="add mod">
          <ac:chgData name="Guest User" userId="743900497e5b10e0" providerId="Windows Live" clId="Web-{CE362ECB-5516-4222-9733-D5A7C48EC6C3}" dt="2024-07-23T18:03:42.181" v="87" actId="1076"/>
          <ac:spMkLst>
            <pc:docMk/>
            <pc:sldMk cId="280316088" sldId="299"/>
            <ac:spMk id="11" creationId="{F1392ACF-3B91-FC5A-8D21-273D62875EAB}"/>
          </ac:spMkLst>
        </pc:spChg>
        <pc:spChg chg="add mod">
          <ac:chgData name="Guest User" userId="743900497e5b10e0" providerId="Windows Live" clId="Web-{CE362ECB-5516-4222-9733-D5A7C48EC6C3}" dt="2024-07-23T18:03:45.447" v="88" actId="1076"/>
          <ac:spMkLst>
            <pc:docMk/>
            <pc:sldMk cId="280316088" sldId="299"/>
            <ac:spMk id="12" creationId="{9EFD7843-1E22-7CD2-42E1-D5817779542E}"/>
          </ac:spMkLst>
        </pc:spChg>
        <pc:spChg chg="add mod">
          <ac:chgData name="Guest User" userId="743900497e5b10e0" providerId="Windows Live" clId="Web-{CE362ECB-5516-4222-9733-D5A7C48EC6C3}" dt="2024-07-23T18:03:48.103" v="89" actId="1076"/>
          <ac:spMkLst>
            <pc:docMk/>
            <pc:sldMk cId="280316088" sldId="299"/>
            <ac:spMk id="13" creationId="{2AF02236-0846-C2DB-9C30-DE9DD6BDACCD}"/>
          </ac:spMkLst>
        </pc:spChg>
        <pc:spChg chg="add mod">
          <ac:chgData name="Guest User" userId="743900497e5b10e0" providerId="Windows Live" clId="Web-{CE362ECB-5516-4222-9733-D5A7C48EC6C3}" dt="2024-07-23T18:03:50.994" v="90" actId="1076"/>
          <ac:spMkLst>
            <pc:docMk/>
            <pc:sldMk cId="280316088" sldId="299"/>
            <ac:spMk id="14" creationId="{ADA57F67-8773-EBF3-8660-A569BDFD1DCB}"/>
          </ac:spMkLst>
        </pc:spChg>
        <pc:picChg chg="del">
          <ac:chgData name="Guest User" userId="743900497e5b10e0" providerId="Windows Live" clId="Web-{CE362ECB-5516-4222-9733-D5A7C48EC6C3}" dt="2024-07-23T18:00:25.221" v="49"/>
          <ac:picMkLst>
            <pc:docMk/>
            <pc:sldMk cId="280316088" sldId="299"/>
            <ac:picMk id="9" creationId="{61E4AF22-EFED-4B80-BCDB-9BE50C288589}"/>
          </ac:picMkLst>
        </pc:picChg>
      </pc:sldChg>
      <pc:sldChg chg="modSp">
        <pc:chgData name="Guest User" userId="743900497e5b10e0" providerId="Windows Live" clId="Web-{CE362ECB-5516-4222-9733-D5A7C48EC6C3}" dt="2024-07-23T17:47:12.834" v="13" actId="20577"/>
        <pc:sldMkLst>
          <pc:docMk/>
          <pc:sldMk cId="1277611629" sldId="327"/>
        </pc:sldMkLst>
        <pc:spChg chg="mod">
          <ac:chgData name="Guest User" userId="743900497e5b10e0" providerId="Windows Live" clId="Web-{CE362ECB-5516-4222-9733-D5A7C48EC6C3}" dt="2024-07-23T17:47:12.834" v="13" actId="20577"/>
          <ac:spMkLst>
            <pc:docMk/>
            <pc:sldMk cId="1277611629" sldId="327"/>
            <ac:spMk id="6" creationId="{2C36AF9D-A911-994B-90EA-013D4CDA5604}"/>
          </ac:spMkLst>
        </pc:spChg>
      </pc:sldChg>
      <pc:sldChg chg="modSp">
        <pc:chgData name="Guest User" userId="743900497e5b10e0" providerId="Windows Live" clId="Web-{CE362ECB-5516-4222-9733-D5A7C48EC6C3}" dt="2024-07-23T17:49:23.198" v="25" actId="20577"/>
        <pc:sldMkLst>
          <pc:docMk/>
          <pc:sldMk cId="1980221439" sldId="331"/>
        </pc:sldMkLst>
        <pc:spChg chg="mod">
          <ac:chgData name="Guest User" userId="743900497e5b10e0" providerId="Windows Live" clId="Web-{CE362ECB-5516-4222-9733-D5A7C48EC6C3}" dt="2024-07-23T17:49:23.198" v="25" actId="20577"/>
          <ac:spMkLst>
            <pc:docMk/>
            <pc:sldMk cId="1980221439" sldId="331"/>
            <ac:spMk id="10" creationId="{79EF1473-3ADD-43F1-A495-57AAB7FD902F}"/>
          </ac:spMkLst>
        </pc:spChg>
      </pc:sldChg>
      <pc:sldChg chg="modSp">
        <pc:chgData name="Guest User" userId="743900497e5b10e0" providerId="Windows Live" clId="Web-{CE362ECB-5516-4222-9733-D5A7C48EC6C3}" dt="2024-07-23T17:55:39.305" v="48" actId="20577"/>
        <pc:sldMkLst>
          <pc:docMk/>
          <pc:sldMk cId="2560061391" sldId="332"/>
        </pc:sldMkLst>
        <pc:spChg chg="mod">
          <ac:chgData name="Guest User" userId="743900497e5b10e0" providerId="Windows Live" clId="Web-{CE362ECB-5516-4222-9733-D5A7C48EC6C3}" dt="2024-07-23T17:55:39.305" v="48" actId="20577"/>
          <ac:spMkLst>
            <pc:docMk/>
            <pc:sldMk cId="2560061391" sldId="332"/>
            <ac:spMk id="5" creationId="{8E999A1B-8752-489F-A63B-EA2F60186B52}"/>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Guest User" userId="743900497e5b10e0" providerId="Windows Live" clId="Web-{7DE8B7BE-3468-4713-B65E-09A3D47510BC}"/>
    <pc:docChg chg="modSld">
      <pc:chgData name="Guest User" userId="743900497e5b10e0" providerId="Windows Live" clId="Web-{7DE8B7BE-3468-4713-B65E-09A3D47510BC}" dt="2024-07-28T14:55:02.112" v="713" actId="20577"/>
      <pc:docMkLst>
        <pc:docMk/>
      </pc:docMkLst>
      <pc:sldChg chg="modSp">
        <pc:chgData name="Guest User" userId="743900497e5b10e0" providerId="Windows Live" clId="Web-{7DE8B7BE-3468-4713-B65E-09A3D47510BC}" dt="2024-07-28T14:35:23.936" v="569" actId="20577"/>
        <pc:sldMkLst>
          <pc:docMk/>
          <pc:sldMk cId="2987552906" sldId="264"/>
        </pc:sldMkLst>
        <pc:spChg chg="mod">
          <ac:chgData name="Guest User" userId="743900497e5b10e0" providerId="Windows Live" clId="Web-{7DE8B7BE-3468-4713-B65E-09A3D47510BC}" dt="2024-07-28T14:35:23.936" v="569" actId="20577"/>
          <ac:spMkLst>
            <pc:docMk/>
            <pc:sldMk cId="2987552906" sldId="264"/>
            <ac:spMk id="5" creationId="{1B07C49E-AFFC-EC46-8930-E4D428F5F943}"/>
          </ac:spMkLst>
        </pc:spChg>
      </pc:sldChg>
      <pc:sldChg chg="modSp">
        <pc:chgData name="Guest User" userId="743900497e5b10e0" providerId="Windows Live" clId="Web-{7DE8B7BE-3468-4713-B65E-09A3D47510BC}" dt="2024-07-28T14:53:29.078" v="688" actId="20577"/>
        <pc:sldMkLst>
          <pc:docMk/>
          <pc:sldMk cId="1578726356" sldId="265"/>
        </pc:sldMkLst>
        <pc:spChg chg="mod">
          <ac:chgData name="Guest User" userId="743900497e5b10e0" providerId="Windows Live" clId="Web-{7DE8B7BE-3468-4713-B65E-09A3D47510BC}" dt="2024-07-28T14:53:29.078" v="688" actId="20577"/>
          <ac:spMkLst>
            <pc:docMk/>
            <pc:sldMk cId="1578726356" sldId="265"/>
            <ac:spMk id="5" creationId="{1B07C49E-AFFC-EC46-8930-E4D428F5F943}"/>
          </ac:spMkLst>
        </pc:spChg>
      </pc:sldChg>
      <pc:sldChg chg="modSp">
        <pc:chgData name="Guest User" userId="743900497e5b10e0" providerId="Windows Live" clId="Web-{7DE8B7BE-3468-4713-B65E-09A3D47510BC}" dt="2024-07-28T14:36:19.016" v="580" actId="20577"/>
        <pc:sldMkLst>
          <pc:docMk/>
          <pc:sldMk cId="779971636" sldId="266"/>
        </pc:sldMkLst>
        <pc:spChg chg="mod">
          <ac:chgData name="Guest User" userId="743900497e5b10e0" providerId="Windows Live" clId="Web-{7DE8B7BE-3468-4713-B65E-09A3D47510BC}" dt="2024-07-28T14:36:19.016" v="580" actId="20577"/>
          <ac:spMkLst>
            <pc:docMk/>
            <pc:sldMk cId="779971636" sldId="266"/>
            <ac:spMk id="6" creationId="{A7F21014-C317-418E-8F64-D22C9E0DACF2}"/>
          </ac:spMkLst>
        </pc:spChg>
      </pc:sldChg>
      <pc:sldChg chg="modSp">
        <pc:chgData name="Guest User" userId="743900497e5b10e0" providerId="Windows Live" clId="Web-{7DE8B7BE-3468-4713-B65E-09A3D47510BC}" dt="2024-07-28T14:53:22.046" v="686" actId="20577"/>
        <pc:sldMkLst>
          <pc:docMk/>
          <pc:sldMk cId="148114319" sldId="276"/>
        </pc:sldMkLst>
        <pc:spChg chg="mod">
          <ac:chgData name="Guest User" userId="743900497e5b10e0" providerId="Windows Live" clId="Web-{7DE8B7BE-3468-4713-B65E-09A3D47510BC}" dt="2024-07-28T14:53:22.046" v="686" actId="20577"/>
          <ac:spMkLst>
            <pc:docMk/>
            <pc:sldMk cId="148114319" sldId="276"/>
            <ac:spMk id="5" creationId="{1B07C49E-AFFC-EC46-8930-E4D428F5F943}"/>
          </ac:spMkLst>
        </pc:spChg>
      </pc:sldChg>
      <pc:sldChg chg="modSp">
        <pc:chgData name="Guest User" userId="743900497e5b10e0" providerId="Windows Live" clId="Web-{7DE8B7BE-3468-4713-B65E-09A3D47510BC}" dt="2024-07-28T14:55:02.112" v="713" actId="20577"/>
        <pc:sldMkLst>
          <pc:docMk/>
          <pc:sldMk cId="1813711241" sldId="293"/>
        </pc:sldMkLst>
        <pc:spChg chg="mod">
          <ac:chgData name="Guest User" userId="743900497e5b10e0" providerId="Windows Live" clId="Web-{7DE8B7BE-3468-4713-B65E-09A3D47510BC}" dt="2024-07-28T14:55:02.112" v="713" actId="20577"/>
          <ac:spMkLst>
            <pc:docMk/>
            <pc:sldMk cId="1813711241" sldId="293"/>
            <ac:spMk id="5" creationId="{1B07C49E-AFFC-EC46-8930-E4D428F5F943}"/>
          </ac:spMkLst>
        </pc:spChg>
      </pc:sldChg>
      <pc:sldChg chg="addSp delSp modSp">
        <pc:chgData name="Guest User" userId="743900497e5b10e0" providerId="Windows Live" clId="Web-{7DE8B7BE-3468-4713-B65E-09A3D47510BC}" dt="2024-07-28T14:19:20.713" v="320" actId="20577"/>
        <pc:sldMkLst>
          <pc:docMk/>
          <pc:sldMk cId="280316088" sldId="299"/>
        </pc:sldMkLst>
        <pc:spChg chg="mod">
          <ac:chgData name="Guest User" userId="743900497e5b10e0" providerId="Windows Live" clId="Web-{7DE8B7BE-3468-4713-B65E-09A3D47510BC}" dt="2024-07-28T14:19:20.713" v="320" actId="20577"/>
          <ac:spMkLst>
            <pc:docMk/>
            <pc:sldMk cId="280316088" sldId="299"/>
            <ac:spMk id="3" creationId="{AB0AB2AC-B7E6-6849-9AE9-697369407F8F}"/>
          </ac:spMkLst>
        </pc:spChg>
        <pc:spChg chg="mod">
          <ac:chgData name="Guest User" userId="743900497e5b10e0" providerId="Windows Live" clId="Web-{7DE8B7BE-3468-4713-B65E-09A3D47510BC}" dt="2024-07-28T14:12:12.902" v="257" actId="1076"/>
          <ac:spMkLst>
            <pc:docMk/>
            <pc:sldMk cId="280316088" sldId="299"/>
            <ac:spMk id="5" creationId="{9ECB0A37-DAD6-A862-9133-780CE458F06C}"/>
          </ac:spMkLst>
        </pc:spChg>
        <pc:spChg chg="add mod">
          <ac:chgData name="Guest User" userId="743900497e5b10e0" providerId="Windows Live" clId="Web-{7DE8B7BE-3468-4713-B65E-09A3D47510BC}" dt="2024-07-28T14:13:38.452" v="274" actId="1076"/>
          <ac:spMkLst>
            <pc:docMk/>
            <pc:sldMk cId="280316088" sldId="299"/>
            <ac:spMk id="8" creationId="{A0790B32-382D-4914-8B87-39201269216C}"/>
          </ac:spMkLst>
        </pc:spChg>
        <pc:spChg chg="del mod">
          <ac:chgData name="Guest User" userId="743900497e5b10e0" providerId="Windows Live" clId="Web-{7DE8B7BE-3468-4713-B65E-09A3D47510BC}" dt="2024-07-28T14:14:29.235" v="294"/>
          <ac:spMkLst>
            <pc:docMk/>
            <pc:sldMk cId="280316088" sldId="299"/>
            <ac:spMk id="10" creationId="{9DB59E80-A727-7072-DC7D-E9941F87BC29}"/>
          </ac:spMkLst>
        </pc:spChg>
        <pc:spChg chg="mod">
          <ac:chgData name="Guest User" userId="743900497e5b10e0" providerId="Windows Live" clId="Web-{7DE8B7BE-3468-4713-B65E-09A3D47510BC}" dt="2024-07-28T14:14:36.032" v="296" actId="14100"/>
          <ac:spMkLst>
            <pc:docMk/>
            <pc:sldMk cId="280316088" sldId="299"/>
            <ac:spMk id="11" creationId="{F1392ACF-3B91-FC5A-8D21-273D62875EAB}"/>
          </ac:spMkLst>
        </pc:spChg>
        <pc:spChg chg="mod">
          <ac:chgData name="Guest User" userId="743900497e5b10e0" providerId="Windows Live" clId="Web-{7DE8B7BE-3468-4713-B65E-09A3D47510BC}" dt="2024-07-28T14:14:38.641" v="297" actId="14100"/>
          <ac:spMkLst>
            <pc:docMk/>
            <pc:sldMk cId="280316088" sldId="299"/>
            <ac:spMk id="12" creationId="{9EFD7843-1E22-7CD2-42E1-D5817779542E}"/>
          </ac:spMkLst>
        </pc:spChg>
        <pc:spChg chg="mod">
          <ac:chgData name="Guest User" userId="743900497e5b10e0" providerId="Windows Live" clId="Web-{7DE8B7BE-3468-4713-B65E-09A3D47510BC}" dt="2024-07-28T14:11:30.386" v="250" actId="1076"/>
          <ac:spMkLst>
            <pc:docMk/>
            <pc:sldMk cId="280316088" sldId="299"/>
            <ac:spMk id="13" creationId="{2AF02236-0846-C2DB-9C30-DE9DD6BDACCD}"/>
          </ac:spMkLst>
        </pc:spChg>
        <pc:spChg chg="del mod">
          <ac:chgData name="Guest User" userId="743900497e5b10e0" providerId="Windows Live" clId="Web-{7DE8B7BE-3468-4713-B65E-09A3D47510BC}" dt="2024-07-28T14:11:26.307" v="249"/>
          <ac:spMkLst>
            <pc:docMk/>
            <pc:sldMk cId="280316088" sldId="299"/>
            <ac:spMk id="14" creationId="{ADA57F67-8773-EBF3-8660-A569BDFD1DCB}"/>
          </ac:spMkLst>
        </pc:spChg>
        <pc:cxnChg chg="add del mod">
          <ac:chgData name="Guest User" userId="743900497e5b10e0" providerId="Windows Live" clId="Web-{7DE8B7BE-3468-4713-B65E-09A3D47510BC}" dt="2024-07-28T14:13:06.295" v="266"/>
          <ac:cxnSpMkLst>
            <pc:docMk/>
            <pc:sldMk cId="280316088" sldId="299"/>
            <ac:cxnSpMk id="7" creationId="{47DFD50A-8948-7426-1F5E-B26278CCCAFD}"/>
          </ac:cxnSpMkLst>
        </pc:cxnChg>
      </pc:sldChg>
      <pc:sldChg chg="addSp delSp modSp">
        <pc:chgData name="Guest User" userId="743900497e5b10e0" providerId="Windows Live" clId="Web-{7DE8B7BE-3468-4713-B65E-09A3D47510BC}" dt="2024-07-28T14:29:52.983" v="566"/>
        <pc:sldMkLst>
          <pc:docMk/>
          <pc:sldMk cId="1385553969" sldId="302"/>
        </pc:sldMkLst>
        <pc:spChg chg="mod">
          <ac:chgData name="Guest User" userId="743900497e5b10e0" providerId="Windows Live" clId="Web-{7DE8B7BE-3468-4713-B65E-09A3D47510BC}" dt="2024-07-28T14:19:06.056" v="316" actId="20577"/>
          <ac:spMkLst>
            <pc:docMk/>
            <pc:sldMk cId="1385553969" sldId="302"/>
            <ac:spMk id="3" creationId="{AB0AB2AC-B7E6-6849-9AE9-697369407F8F}"/>
          </ac:spMkLst>
        </pc:spChg>
        <pc:spChg chg="add del mod">
          <ac:chgData name="Guest User" userId="743900497e5b10e0" providerId="Windows Live" clId="Web-{7DE8B7BE-3468-4713-B65E-09A3D47510BC}" dt="2024-07-28T14:29:52.983" v="566"/>
          <ac:spMkLst>
            <pc:docMk/>
            <pc:sldMk cId="1385553969" sldId="302"/>
            <ac:spMk id="8" creationId="{8F93955C-91E2-98E0-5A59-D5B107A40D64}"/>
          </ac:spMkLst>
        </pc:spChg>
        <pc:spChg chg="add del mod">
          <ac:chgData name="Guest User" userId="743900497e5b10e0" providerId="Windows Live" clId="Web-{7DE8B7BE-3468-4713-B65E-09A3D47510BC}" dt="2024-07-28T14:19:52.495" v="337"/>
          <ac:spMkLst>
            <pc:docMk/>
            <pc:sldMk cId="1385553969" sldId="302"/>
            <ac:spMk id="10" creationId="{9C4C3268-CA0D-BC7E-B4E9-0C2224EA9759}"/>
          </ac:spMkLst>
        </pc:spChg>
        <pc:spChg chg="add mod">
          <ac:chgData name="Guest User" userId="743900497e5b10e0" providerId="Windows Live" clId="Web-{7DE8B7BE-3468-4713-B65E-09A3D47510BC}" dt="2024-07-28T14:21:53.530" v="382" actId="20577"/>
          <ac:spMkLst>
            <pc:docMk/>
            <pc:sldMk cId="1385553969" sldId="302"/>
            <ac:spMk id="13" creationId="{70E58AED-4FD9-7E10-A694-15F44CED410F}"/>
          </ac:spMkLst>
        </pc:spChg>
        <pc:spChg chg="add mod">
          <ac:chgData name="Guest User" userId="743900497e5b10e0" providerId="Windows Live" clId="Web-{7DE8B7BE-3468-4713-B65E-09A3D47510BC}" dt="2024-07-28T14:22:33.296" v="402" actId="14100"/>
          <ac:spMkLst>
            <pc:docMk/>
            <pc:sldMk cId="1385553969" sldId="302"/>
            <ac:spMk id="15" creationId="{2DB6DD90-4F7B-D68A-51D9-68A69B614287}"/>
          </ac:spMkLst>
        </pc:spChg>
        <pc:spChg chg="add mod">
          <ac:chgData name="Guest User" userId="743900497e5b10e0" providerId="Windows Live" clId="Web-{7DE8B7BE-3468-4713-B65E-09A3D47510BC}" dt="2024-07-28T14:27:11.102" v="541" actId="14100"/>
          <ac:spMkLst>
            <pc:docMk/>
            <pc:sldMk cId="1385553969" sldId="302"/>
            <ac:spMk id="17" creationId="{AAD589CA-F5E8-0140-9721-DDB91EF4A5E2}"/>
          </ac:spMkLst>
        </pc:spChg>
        <pc:spChg chg="add mod">
          <ac:chgData name="Guest User" userId="743900497e5b10e0" providerId="Windows Live" clId="Web-{7DE8B7BE-3468-4713-B65E-09A3D47510BC}" dt="2024-07-28T14:29:23.074" v="562" actId="20577"/>
          <ac:spMkLst>
            <pc:docMk/>
            <pc:sldMk cId="1385553969" sldId="302"/>
            <ac:spMk id="19" creationId="{7FD1E5E2-48B6-80FF-7129-DA3757ADB5CB}"/>
          </ac:spMkLst>
        </pc:spChg>
        <pc:spChg chg="add mod">
          <ac:chgData name="Guest User" userId="743900497e5b10e0" providerId="Windows Live" clId="Web-{7DE8B7BE-3468-4713-B65E-09A3D47510BC}" dt="2024-07-28T14:19:45.760" v="335" actId="1076"/>
          <ac:spMkLst>
            <pc:docMk/>
            <pc:sldMk cId="1385553969" sldId="302"/>
            <ac:spMk id="21" creationId="{36FE3249-63D7-C73A-70E9-246DF05B855F}"/>
          </ac:spMkLst>
        </pc:spChg>
        <pc:spChg chg="add mod">
          <ac:chgData name="Guest User" userId="743900497e5b10e0" providerId="Windows Live" clId="Web-{7DE8B7BE-3468-4713-B65E-09A3D47510BC}" dt="2024-07-28T14:29:25.981" v="564" actId="20577"/>
          <ac:spMkLst>
            <pc:docMk/>
            <pc:sldMk cId="1385553969" sldId="302"/>
            <ac:spMk id="22" creationId="{901EA815-5603-06A7-E694-E532782E7553}"/>
          </ac:spMkLst>
        </pc:spChg>
        <pc:picChg chg="del">
          <ac:chgData name="Guest User" userId="743900497e5b10e0" providerId="Windows Live" clId="Web-{7DE8B7BE-3468-4713-B65E-09A3D47510BC}" dt="2024-07-28T14:19:27.244" v="321"/>
          <ac:picMkLst>
            <pc:docMk/>
            <pc:sldMk cId="1385553969" sldId="302"/>
            <ac:picMk id="7" creationId="{11B286EC-90E5-482C-9C00-C353EE9D2862}"/>
          </ac:picMkLst>
        </pc:picChg>
      </pc:sldChg>
      <pc:sldChg chg="modSp">
        <pc:chgData name="Guest User" userId="743900497e5b10e0" providerId="Windows Live" clId="Web-{7DE8B7BE-3468-4713-B65E-09A3D47510BC}" dt="2024-07-28T14:54:30.126" v="702" actId="20577"/>
        <pc:sldMkLst>
          <pc:docMk/>
          <pc:sldMk cId="334532777" sldId="303"/>
        </pc:sldMkLst>
        <pc:spChg chg="mod">
          <ac:chgData name="Guest User" userId="743900497e5b10e0" providerId="Windows Live" clId="Web-{7DE8B7BE-3468-4713-B65E-09A3D47510BC}" dt="2024-07-28T14:54:30.126" v="702" actId="20577"/>
          <ac:spMkLst>
            <pc:docMk/>
            <pc:sldMk cId="334532777" sldId="303"/>
            <ac:spMk id="5" creationId="{1B07C49E-AFFC-EC46-8930-E4D428F5F943}"/>
          </ac:spMkLst>
        </pc:spChg>
      </pc:sldChg>
      <pc:sldChg chg="modSp">
        <pc:chgData name="Guest User" userId="743900497e5b10e0" providerId="Windows Live" clId="Web-{7DE8B7BE-3468-4713-B65E-09A3D47510BC}" dt="2024-07-28T07:07:46.956" v="76" actId="20577"/>
        <pc:sldMkLst>
          <pc:docMk/>
          <pc:sldMk cId="2560061391" sldId="332"/>
        </pc:sldMkLst>
        <pc:spChg chg="mod">
          <ac:chgData name="Guest User" userId="743900497e5b10e0" providerId="Windows Live" clId="Web-{7DE8B7BE-3468-4713-B65E-09A3D47510BC}" dt="2024-07-28T07:07:46.956" v="76"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aiuby133/data-science-certificate/blob/aac6a2dcdfa69ffb3bc837cba5db0164c9779d28/IBM%20Applied%20Datascience%20Capstone/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iuby133/data-science-certificate/blob/aac6a2dcdfa69ffb3bc837cba5db0164c9779d28/IBM%20Applied%20Datascience%20Capstone/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aiuby133/data-science-certificate/blob/aac6a2dcdfa69ffb3bc837cba5db0164c9779d28/IBM%20Applied%20Datascience%20Capstone/EDA%20SQL%20Cours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iuby133/data-science-certificate/blob/d56186733862c6eab1748a6bdc265555e9f37b43/IBM%20Applied%20Datascience%20Capstone/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nbviewer.org/github/caiuby133/data-science-certificate/blob/main/IBM%20Applied%20Datascience%20Capstone/Interactive%20Visual%20Analytic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iuby133/data-science-certificate/blob/aac6a2dcdfa69ffb3bc837cba5db0164c9779d28/IBM%20Applied%20Datascience%20Capstone/SpaceX%20Launch%20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aiuby133/data-science-certificate/blob/aac6a2dcdfa69ffb3bc837cba5db0164c9779d28/IBM%20Applied%20Datascience%20Capstone/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aiuby133/data-science-certificate/blob/c1facd88099e809b2f111ec039279efe447f652d/IBM%20Applied%20Datascience%20Capstone/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Kai Ulrich</a:t>
            </a:r>
            <a:endParaRPr lang="en-US" dirty="0">
              <a:solidFill>
                <a:schemeClr val="bg2"/>
              </a:solidFill>
            </a:endParaRPr>
          </a:p>
          <a:p>
            <a:r>
              <a:rPr lang="en-US" dirty="0">
                <a:solidFill>
                  <a:schemeClr val="bg2"/>
                </a:solidFill>
                <a:latin typeface="Abadi"/>
                <a:ea typeface="SF Pro" pitchFamily="2" charset="0"/>
                <a:cs typeface="SF Pro" pitchFamily="2" charset="0"/>
              </a:rPr>
              <a:t>23.7.2024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Link to 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Link to 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Link to 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endParaRPr>
          </a:p>
          <a:p>
            <a:endParaRPr lang="en-US" dirty="0"/>
          </a:p>
          <a:p>
            <a:endParaRPr lang="en-US" dirty="0"/>
          </a:p>
          <a:p>
            <a:endParaRPr lang="en-US" dirty="0">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a:rPr>
              <a:t>Do launch sites keep certain distance away from cities.</a:t>
            </a:r>
            <a:endParaRPr lang="en-US" sz="1800" dirty="0">
              <a:solidFill>
                <a:schemeClr val="bg2">
                  <a:lumMod val="50000"/>
                </a:schemeClr>
              </a:solidFill>
              <a:latin typeface="Abadi"/>
              <a:cs typeface="Calibri" panose="020F0502020204030204"/>
            </a:endParaRPr>
          </a:p>
          <a:p>
            <a:pPr marL="0" indent="0">
              <a:lnSpc>
                <a:spcPct val="100000"/>
              </a:lnSpc>
              <a:spcBef>
                <a:spcPts val="1400"/>
              </a:spcBef>
              <a:buNone/>
            </a:pPr>
            <a:r>
              <a:rPr lang="en-US" sz="2200" dirty="0">
                <a:latin typeface="Abadi"/>
              </a:rPr>
              <a:t>Link to the </a:t>
            </a:r>
            <a:r>
              <a:rPr lang="en-US" sz="2200" dirty="0">
                <a:latin typeface="Abadi"/>
                <a:hlinkClick r:id="rId3"/>
              </a:rPr>
              <a:t>notebook</a:t>
            </a:r>
            <a:r>
              <a:rPr lang="en-US" sz="2200" dirty="0">
                <a:latin typeface="Abadi"/>
                <a:cs typeface="Arial"/>
              </a:rPr>
              <a:t> </a:t>
            </a:r>
            <a:r>
              <a:rPr lang="en-US" sz="2200" dirty="0">
                <a:latin typeface="Arial"/>
                <a:cs typeface="Arial"/>
              </a:rPr>
              <a:t>(No folium map render here)</a:t>
            </a:r>
          </a:p>
          <a:p>
            <a:pPr marL="0" indent="0">
              <a:lnSpc>
                <a:spcPct val="100000"/>
              </a:lnSpc>
              <a:spcBef>
                <a:spcPts val="1400"/>
              </a:spcBef>
              <a:buNone/>
            </a:pPr>
            <a:r>
              <a:rPr lang="en-US" sz="2200" dirty="0">
                <a:latin typeface="Arial"/>
                <a:cs typeface="Arial"/>
              </a:rPr>
              <a:t>Link to </a:t>
            </a:r>
            <a:r>
              <a:rPr lang="en-US" sz="2200" dirty="0">
                <a:latin typeface="Arial"/>
                <a:cs typeface="Arial"/>
                <a:hlinkClick r:id="rId4"/>
              </a:rPr>
              <a:t>notebook</a:t>
            </a:r>
            <a:r>
              <a:rPr lang="en-US" sz="2200" dirty="0">
                <a:latin typeface="Arial"/>
                <a:cs typeface="Arial"/>
              </a:rPr>
              <a:t> in </a:t>
            </a:r>
            <a:r>
              <a:rPr lang="en-US" sz="2200" dirty="0" err="1">
                <a:latin typeface="Arial"/>
                <a:cs typeface="Arial"/>
              </a:rPr>
              <a:t>nbviewer</a:t>
            </a:r>
            <a:r>
              <a:rPr lang="en-US" sz="2200" dirty="0">
                <a:latin typeface="Arial"/>
                <a:cs typeface="Arial"/>
              </a:rPr>
              <a:t> (Here the maps are rendered)</a:t>
            </a:r>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a:solidFill>
                  <a:schemeClr val="accent3">
                    <a:lumMod val="25000"/>
                  </a:schemeClr>
                </a:solidFill>
                <a:latin typeface="Abadi"/>
              </a:rPr>
              <a:t>Link to 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notebook</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endParaRPr lang="en-US"/>
          </a:p>
          <a:p>
            <a:pPr lvl="1">
              <a:lnSpc>
                <a:spcPct val="100000"/>
              </a:lnSpc>
              <a:spcBef>
                <a:spcPts val="1400"/>
              </a:spcBef>
              <a:buFontTx/>
              <a:buChar char="-"/>
            </a:pPr>
            <a:r>
              <a:rPr lang="en-US" sz="1800" dirty="0">
                <a:solidFill>
                  <a:schemeClr val="accent3">
                    <a:lumMod val="25000"/>
                  </a:schemeClr>
                </a:solidFill>
                <a:latin typeface="Abadi"/>
              </a:rPr>
              <a:t>Data Collection through API</a:t>
            </a:r>
          </a:p>
          <a:p>
            <a:pPr lvl="1">
              <a:lnSpc>
                <a:spcPct val="100000"/>
              </a:lnSpc>
              <a:spcBef>
                <a:spcPts val="1400"/>
              </a:spcBef>
              <a:buFontTx/>
              <a:buChar char="-"/>
            </a:pPr>
            <a:r>
              <a:rPr lang="en-US" sz="1800" dirty="0">
                <a:solidFill>
                  <a:schemeClr val="accent3">
                    <a:lumMod val="25000"/>
                  </a:schemeClr>
                </a:solidFill>
                <a:latin typeface="Abadi"/>
              </a:rPr>
              <a:t>Data Collection with Web Scraping</a:t>
            </a:r>
          </a:p>
          <a:p>
            <a:pPr lvl="1">
              <a:lnSpc>
                <a:spcPct val="100000"/>
              </a:lnSpc>
              <a:spcBef>
                <a:spcPts val="1400"/>
              </a:spcBef>
              <a:buFontTx/>
              <a:buChar char="-"/>
            </a:pPr>
            <a:r>
              <a:rPr lang="en-US" sz="1800" dirty="0">
                <a:solidFill>
                  <a:schemeClr val="accent3">
                    <a:lumMod val="25000"/>
                  </a:schemeClr>
                </a:solidFill>
                <a:latin typeface="Abadi"/>
              </a:rPr>
              <a:t>Data Wrangling</a:t>
            </a:r>
          </a:p>
          <a:p>
            <a:pPr lvl="1">
              <a:lnSpc>
                <a:spcPct val="100000"/>
              </a:lnSpc>
              <a:spcBef>
                <a:spcPts val="1400"/>
              </a:spcBef>
              <a:buFontTx/>
              <a:buChar char="-"/>
            </a:pPr>
            <a:r>
              <a:rPr lang="en-US" sz="1800" dirty="0">
                <a:solidFill>
                  <a:schemeClr val="accent3">
                    <a:lumMod val="25000"/>
                  </a:schemeClr>
                </a:solidFill>
                <a:latin typeface="Abadi"/>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a:rPr>
              <a:t>Machine Learning Prediction</a:t>
            </a:r>
          </a:p>
          <a:p>
            <a:pPr>
              <a:lnSpc>
                <a:spcPct val="100000"/>
              </a:lnSpc>
              <a:spcBef>
                <a:spcPts val="1400"/>
              </a:spcBef>
              <a:buFont typeface="Arial" panose="020B0604020202020204" pitchFamily="34" charset="0"/>
            </a:pPr>
            <a:r>
              <a:rPr lang="en-US" sz="2200" dirty="0">
                <a:solidFill>
                  <a:schemeClr val="accent3">
                    <a:lumMod val="25000"/>
                  </a:schemeClr>
                </a:solidFill>
                <a:latin typeface="Abadi"/>
              </a:rPr>
              <a:t>Summary of all results</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Exploratory Data Analysis result: </a:t>
            </a:r>
            <a:r>
              <a:rPr lang="en-US" sz="1800" dirty="0">
                <a:solidFill>
                  <a:schemeClr val="accent3">
                    <a:lumMod val="25000"/>
                  </a:schemeClr>
                </a:solidFill>
                <a:latin typeface="IBM Plex Mono Text"/>
              </a:rPr>
              <a:t>Key insights from data patterns</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Interactive analytics in screenshots: </a:t>
            </a:r>
            <a:r>
              <a:rPr lang="en-US" sz="1800" dirty="0">
                <a:solidFill>
                  <a:schemeClr val="accent3">
                    <a:lumMod val="25000"/>
                  </a:schemeClr>
                </a:solidFill>
                <a:latin typeface="IBM Plex Mono Text"/>
              </a:rPr>
              <a:t>Dynamic dashboards and maps</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Predictive Analytics result: </a:t>
            </a:r>
            <a:r>
              <a:rPr lang="en-US" sz="1800" dirty="0">
                <a:solidFill>
                  <a:schemeClr val="accent3">
                    <a:lumMod val="25000"/>
                  </a:schemeClr>
                </a:solidFill>
                <a:latin typeface="IBM Plex Mono Text"/>
              </a:rPr>
              <a:t>Reliable models for landing success prediction</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rgbClr val="000000"/>
                </a:solidFill>
                <a:latin typeface="Abadi"/>
              </a:rPr>
              <a:t>SpaceX's Falcon 9 rocket is notable for its reusable first stage, significantly reducing the cost of space launches. SpaceX advertises launches at $62 million compared to the typical $165 million by other providers. The project aims to predict the success of the Falcon 9 first stage landing, which is crucial for estimating launch costs and offering competitive bids against SpaceX.</a:t>
            </a:r>
          </a:p>
          <a:p>
            <a:pPr>
              <a:spcBef>
                <a:spcPts val="1400"/>
              </a:spcBef>
            </a:pPr>
            <a:r>
              <a:rPr lang="en-US" sz="2200" dirty="0">
                <a:solidFill>
                  <a:schemeClr val="accent3">
                    <a:lumMod val="25000"/>
                  </a:schemeClr>
                </a:solidFill>
                <a:latin typeface="Abadi"/>
              </a:rPr>
              <a:t>Problems you want to find answers</a:t>
            </a:r>
          </a:p>
          <a:p>
            <a:pPr lvl="1">
              <a:spcBef>
                <a:spcPts val="1400"/>
              </a:spcBef>
              <a:buFont typeface="Calibri,Sans-Serif"/>
              <a:buChar char="-"/>
            </a:pPr>
            <a:r>
              <a:rPr lang="en-US" sz="1800" dirty="0">
                <a:solidFill>
                  <a:schemeClr val="accent3">
                    <a:lumMod val="25000"/>
                  </a:schemeClr>
                </a:solidFill>
                <a:latin typeface="Abadi"/>
                <a:cs typeface="Arial"/>
              </a:rPr>
              <a:t>What is the impact of the launch site on the landing success?</a:t>
            </a:r>
          </a:p>
          <a:p>
            <a:pPr lvl="1">
              <a:spcBef>
                <a:spcPts val="1400"/>
              </a:spcBef>
              <a:buFont typeface="Calibri"/>
              <a:buChar char="-"/>
            </a:pPr>
            <a:r>
              <a:rPr lang="en-US" sz="1800" dirty="0">
                <a:solidFill>
                  <a:schemeClr val="accent3">
                    <a:lumMod val="25000"/>
                  </a:schemeClr>
                </a:solidFill>
                <a:latin typeface="Abadi"/>
              </a:rPr>
              <a:t>Can we accurately predict Falcon 9 first stage landing success?</a:t>
            </a:r>
          </a:p>
          <a:p>
            <a:pPr lvl="1">
              <a:spcBef>
                <a:spcPts val="1400"/>
              </a:spcBef>
              <a:buFont typeface="Calibri"/>
              <a:buChar char="-"/>
            </a:pPr>
            <a:r>
              <a:rPr lang="en-US" sz="1800" dirty="0">
                <a:solidFill>
                  <a:schemeClr val="accent3">
                    <a:lumMod val="25000"/>
                  </a:schemeClr>
                </a:solidFill>
                <a:latin typeface="Abadi"/>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a:t>
            </a:r>
            <a:r>
              <a:rPr lang="en-US" sz="2200" dirty="0">
                <a:solidFill>
                  <a:schemeClr val="accent3">
                    <a:lumMod val="25000"/>
                  </a:schemeClr>
                </a:solidFill>
                <a:latin typeface="Abadi"/>
                <a:hlinkClick r:id="">
                  <a:extLst>
                    <a:ext uri="{A12FA001-AC4F-418D-AE19-62706E023703}">
                      <ahyp:hlinkClr xmlns:ahyp="http://schemas.microsoft.com/office/drawing/2018/hyperlinkcolor" val="tx"/>
                    </a:ext>
                  </a:extLst>
                </a:hlinkClick>
              </a:rPr>
              <a:t>notebook</a:t>
            </a:r>
            <a:endParaRPr lang="en-US" sz="2200" dirty="0">
              <a:solidFill>
                <a:schemeClr val="accent3">
                  <a:lumMod val="25000"/>
                </a:schemeClr>
              </a:solidFill>
              <a:cs typeface="Calibr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Content Placeholder 4">
            <a:extLst>
              <a:ext uri="{FF2B5EF4-FFF2-40B4-BE49-F238E27FC236}">
                <a16:creationId xmlns:a16="http://schemas.microsoft.com/office/drawing/2014/main" id="{1B07C49E-AFFC-EC46-8930-E4D428F5F943}"/>
              </a:ext>
            </a:extLst>
          </p:cNvPr>
          <p:cNvSpPr>
            <a:spLocks noGrp="1"/>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5" name="Rectangle: Rounded Corners 4">
            <a:extLst>
              <a:ext uri="{FF2B5EF4-FFF2-40B4-BE49-F238E27FC236}">
                <a16:creationId xmlns:a16="http://schemas.microsoft.com/office/drawing/2014/main" id="{9ECB0A37-DAD6-A862-9133-780CE458F06C}"/>
              </a:ext>
            </a:extLst>
          </p:cNvPr>
          <p:cNvSpPr/>
          <p:nvPr/>
        </p:nvSpPr>
        <p:spPr>
          <a:xfrm>
            <a:off x="6253413" y="1790010"/>
            <a:ext cx="4617589" cy="5418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Fetch Launch Data with SpaceX API Request</a:t>
            </a:r>
            <a:endParaRPr lang="en-US" dirty="0"/>
          </a:p>
        </p:txBody>
      </p:sp>
      <p:sp>
        <p:nvSpPr>
          <p:cNvPr id="11" name="Rectangle: Rounded Corners 10">
            <a:extLst>
              <a:ext uri="{FF2B5EF4-FFF2-40B4-BE49-F238E27FC236}">
                <a16:creationId xmlns:a16="http://schemas.microsoft.com/office/drawing/2014/main" id="{F1392ACF-3B91-FC5A-8D21-273D62875EAB}"/>
              </a:ext>
            </a:extLst>
          </p:cNvPr>
          <p:cNvSpPr/>
          <p:nvPr/>
        </p:nvSpPr>
        <p:spPr>
          <a:xfrm>
            <a:off x="6106875" y="2756187"/>
            <a:ext cx="5057202" cy="8056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Load content to </a:t>
            </a:r>
            <a:r>
              <a:rPr lang="en-GB" dirty="0" err="1">
                <a:ea typeface="+mn-lt"/>
                <a:cs typeface="+mn-lt"/>
              </a:rPr>
              <a:t>json</a:t>
            </a:r>
            <a:r>
              <a:rPr lang="en-GB" dirty="0">
                <a:ea typeface="+mn-lt"/>
                <a:cs typeface="+mn-lt"/>
              </a:rPr>
              <a:t> and then into </a:t>
            </a:r>
            <a:r>
              <a:rPr lang="en-GB" dirty="0" err="1">
                <a:ea typeface="+mn-lt"/>
                <a:cs typeface="+mn-lt"/>
              </a:rPr>
              <a:t>Dataframe</a:t>
            </a:r>
            <a:r>
              <a:rPr lang="en-GB" dirty="0">
                <a:ea typeface="+mn-lt"/>
                <a:cs typeface="+mn-lt"/>
              </a:rPr>
              <a:t> with </a:t>
            </a:r>
            <a:r>
              <a:rPr lang="en-GB" dirty="0" err="1">
                <a:ea typeface="+mn-lt"/>
                <a:cs typeface="+mn-lt"/>
              </a:rPr>
              <a:t>json_normalize</a:t>
            </a:r>
            <a:endParaRPr lang="en-GB" dirty="0" err="1">
              <a:cs typeface="Calibri"/>
            </a:endParaRPr>
          </a:p>
        </p:txBody>
      </p:sp>
      <p:sp>
        <p:nvSpPr>
          <p:cNvPr id="12" name="Rectangle: Rounded Corners 11">
            <a:extLst>
              <a:ext uri="{FF2B5EF4-FFF2-40B4-BE49-F238E27FC236}">
                <a16:creationId xmlns:a16="http://schemas.microsoft.com/office/drawing/2014/main" id="{9EFD7843-1E22-7CD2-42E1-D5817779542E}"/>
              </a:ext>
            </a:extLst>
          </p:cNvPr>
          <p:cNvSpPr/>
          <p:nvPr/>
        </p:nvSpPr>
        <p:spPr>
          <a:xfrm>
            <a:off x="6008856" y="4069821"/>
            <a:ext cx="5277012" cy="81540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Fetch </a:t>
            </a:r>
            <a:r>
              <a:rPr lang="en-GB" dirty="0" err="1">
                <a:cs typeface="Calibri"/>
              </a:rPr>
              <a:t>additonal</a:t>
            </a:r>
            <a:r>
              <a:rPr lang="en-GB" dirty="0">
                <a:cs typeface="Calibri"/>
              </a:rPr>
              <a:t> information with the SpaceX API</a:t>
            </a:r>
          </a:p>
        </p:txBody>
      </p:sp>
      <p:sp>
        <p:nvSpPr>
          <p:cNvPr id="13" name="Rectangle: Rounded Corners 12">
            <a:extLst>
              <a:ext uri="{FF2B5EF4-FFF2-40B4-BE49-F238E27FC236}">
                <a16:creationId xmlns:a16="http://schemas.microsoft.com/office/drawing/2014/main" id="{2AF02236-0846-C2DB-9C30-DE9DD6BDACCD}"/>
              </a:ext>
            </a:extLst>
          </p:cNvPr>
          <p:cNvSpPr/>
          <p:nvPr/>
        </p:nvSpPr>
        <p:spPr>
          <a:xfrm>
            <a:off x="6013741" y="5190354"/>
            <a:ext cx="5228164" cy="5418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Replace missing values using the mean of the column</a:t>
            </a:r>
            <a:endParaRPr lang="en-GB" dirty="0">
              <a:solidFill>
                <a:srgbClr val="000000"/>
              </a:solidFill>
              <a:ea typeface="+mn-lt"/>
              <a:cs typeface="+mn-lt"/>
            </a:endParaRPr>
          </a:p>
        </p:txBody>
      </p:sp>
      <p:sp>
        <p:nvSpPr>
          <p:cNvPr id="8" name="Arrow: Down 7">
            <a:extLst>
              <a:ext uri="{FF2B5EF4-FFF2-40B4-BE49-F238E27FC236}">
                <a16:creationId xmlns:a16="http://schemas.microsoft.com/office/drawing/2014/main" id="{A0790B32-382D-4914-8B87-39201269216C}"/>
              </a:ext>
            </a:extLst>
          </p:cNvPr>
          <p:cNvSpPr/>
          <p:nvPr/>
        </p:nvSpPr>
        <p:spPr>
          <a:xfrm>
            <a:off x="5216155" y="1927900"/>
            <a:ext cx="693617" cy="37123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a:t>
            </a:r>
            <a:r>
              <a:rPr lang="en-US" sz="2200" dirty="0">
                <a:solidFill>
                  <a:schemeClr val="accent3">
                    <a:lumMod val="25000"/>
                  </a:schemeClr>
                </a:solidFill>
                <a:latin typeface="Calibri"/>
                <a:cs typeface="Calibri"/>
                <a:hlinkClick r:id="rId3"/>
              </a:rPr>
              <a:t>notebook</a:t>
            </a:r>
            <a:endParaRPr lang="en-US" sz="220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Rectangle: Rounded Corners 12">
            <a:extLst>
              <a:ext uri="{FF2B5EF4-FFF2-40B4-BE49-F238E27FC236}">
                <a16:creationId xmlns:a16="http://schemas.microsoft.com/office/drawing/2014/main" id="{70E58AED-4FD9-7E10-A694-15F44CED410F}"/>
              </a:ext>
            </a:extLst>
          </p:cNvPr>
          <p:cNvSpPr/>
          <p:nvPr/>
        </p:nvSpPr>
        <p:spPr>
          <a:xfrm>
            <a:off x="5999413" y="1604394"/>
            <a:ext cx="4373359" cy="663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Fetch content of Falcon 9 launches Wikipedia page with GET Request</a:t>
            </a:r>
            <a:endParaRPr lang="en-US" dirty="0">
              <a:cs typeface="Calibri" panose="020F0502020204030204"/>
            </a:endParaRPr>
          </a:p>
        </p:txBody>
      </p:sp>
      <p:sp>
        <p:nvSpPr>
          <p:cNvPr id="15" name="Rectangle: Rounded Corners 14">
            <a:extLst>
              <a:ext uri="{FF2B5EF4-FFF2-40B4-BE49-F238E27FC236}">
                <a16:creationId xmlns:a16="http://schemas.microsoft.com/office/drawing/2014/main" id="{2DB6DD90-4F7B-D68A-51D9-68A69B614287}"/>
              </a:ext>
            </a:extLst>
          </p:cNvPr>
          <p:cNvSpPr/>
          <p:nvPr/>
        </p:nvSpPr>
        <p:spPr>
          <a:xfrm>
            <a:off x="6028722" y="2433802"/>
            <a:ext cx="4339163" cy="654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Load the content in a </a:t>
            </a:r>
            <a:r>
              <a:rPr lang="en-GB" dirty="0" err="1">
                <a:ea typeface="+mn-lt"/>
                <a:cs typeface="+mn-lt"/>
              </a:rPr>
              <a:t>BeautifulSoup</a:t>
            </a:r>
            <a:r>
              <a:rPr lang="en-GB" dirty="0">
                <a:ea typeface="+mn-lt"/>
                <a:cs typeface="+mn-lt"/>
              </a:rPr>
              <a:t> Object</a:t>
            </a:r>
          </a:p>
        </p:txBody>
      </p:sp>
      <p:sp>
        <p:nvSpPr>
          <p:cNvPr id="17" name="Rectangle: Rounded Corners 16">
            <a:extLst>
              <a:ext uri="{FF2B5EF4-FFF2-40B4-BE49-F238E27FC236}">
                <a16:creationId xmlns:a16="http://schemas.microsoft.com/office/drawing/2014/main" id="{AAD589CA-F5E8-0140-9721-DDB91EF4A5E2}"/>
              </a:ext>
            </a:extLst>
          </p:cNvPr>
          <p:cNvSpPr/>
          <p:nvPr/>
        </p:nvSpPr>
        <p:spPr>
          <a:xfrm>
            <a:off x="6028395" y="3263859"/>
            <a:ext cx="4314743" cy="7323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Locate Table with bs4 </a:t>
            </a:r>
            <a:r>
              <a:rPr lang="en-GB" dirty="0" err="1">
                <a:cs typeface="Calibri"/>
              </a:rPr>
              <a:t>find_all</a:t>
            </a:r>
            <a:r>
              <a:rPr lang="en-GB" dirty="0">
                <a:cs typeface="Calibri"/>
              </a:rPr>
              <a:t> method</a:t>
            </a:r>
            <a:endParaRPr lang="en-US" dirty="0"/>
          </a:p>
        </p:txBody>
      </p:sp>
      <p:sp>
        <p:nvSpPr>
          <p:cNvPr id="19" name="Rectangle: Rounded Corners 18">
            <a:extLst>
              <a:ext uri="{FF2B5EF4-FFF2-40B4-BE49-F238E27FC236}">
                <a16:creationId xmlns:a16="http://schemas.microsoft.com/office/drawing/2014/main" id="{7FD1E5E2-48B6-80FF-7129-DA3757ADB5CB}"/>
              </a:ext>
            </a:extLst>
          </p:cNvPr>
          <p:cNvSpPr/>
          <p:nvPr/>
        </p:nvSpPr>
        <p:spPr>
          <a:xfrm>
            <a:off x="5999087" y="4159700"/>
            <a:ext cx="4373357" cy="6542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Iterate through rows, extract values and store them in a </a:t>
            </a:r>
            <a:r>
              <a:rPr lang="en-GB">
                <a:ea typeface="+mn-lt"/>
                <a:cs typeface="+mn-lt"/>
              </a:rPr>
              <a:t>dictionary</a:t>
            </a:r>
            <a:endParaRPr lang="en-GB" dirty="0" err="1">
              <a:cs typeface="Calibri"/>
            </a:endParaRPr>
          </a:p>
        </p:txBody>
      </p:sp>
      <p:sp>
        <p:nvSpPr>
          <p:cNvPr id="21" name="Arrow: Down 20">
            <a:extLst>
              <a:ext uri="{FF2B5EF4-FFF2-40B4-BE49-F238E27FC236}">
                <a16:creationId xmlns:a16="http://schemas.microsoft.com/office/drawing/2014/main" id="{36FE3249-63D7-C73A-70E9-246DF05B855F}"/>
              </a:ext>
            </a:extLst>
          </p:cNvPr>
          <p:cNvSpPr/>
          <p:nvPr/>
        </p:nvSpPr>
        <p:spPr>
          <a:xfrm>
            <a:off x="5206386" y="1605515"/>
            <a:ext cx="693617" cy="37123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901EA815-5603-06A7-E694-E532782E7553}"/>
              </a:ext>
            </a:extLst>
          </p:cNvPr>
          <p:cNvSpPr/>
          <p:nvPr/>
        </p:nvSpPr>
        <p:spPr>
          <a:xfrm>
            <a:off x="5969778" y="4990084"/>
            <a:ext cx="4373357" cy="6542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mn-lt"/>
                <a:cs typeface="+mn-lt"/>
              </a:rPr>
              <a:t>Create a </a:t>
            </a:r>
            <a:r>
              <a:rPr lang="en-GB" dirty="0" err="1">
                <a:ea typeface="+mn-lt"/>
                <a:cs typeface="+mn-lt"/>
              </a:rPr>
              <a:t>dataframe</a:t>
            </a:r>
            <a:r>
              <a:rPr lang="en-GB" dirty="0">
                <a:ea typeface="+mn-lt"/>
                <a:cs typeface="+mn-lt"/>
              </a:rPr>
              <a:t> from the dictionary</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457</cp:revision>
  <dcterms:created xsi:type="dcterms:W3CDTF">2021-04-29T18:58:34Z</dcterms:created>
  <dcterms:modified xsi:type="dcterms:W3CDTF">2024-07-28T14:55:42Z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